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  <p:sldId id="258" r:id="rId6"/>
    <p:sldId id="259" r:id="rId7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1ECE1D3-511D-40A0-BA2B-51AA64547E19}" v="1" dt="2022-04-08T12:14:52.57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98" d="100"/>
          <a:sy n="198" d="100"/>
        </p:scale>
        <p:origin x="636" y="15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ilip Petlička" userId="b0c86ca5-9890-4665-9ccf-8bdb9b8562ce" providerId="ADAL" clId="{B1ECE1D3-511D-40A0-BA2B-51AA64547E19}"/>
    <pc:docChg chg="addSld modSld">
      <pc:chgData name="Filip Petlička" userId="b0c86ca5-9890-4665-9ccf-8bdb9b8562ce" providerId="ADAL" clId="{B1ECE1D3-511D-40A0-BA2B-51AA64547E19}" dt="2022-04-08T12:14:52.571" v="0"/>
      <pc:docMkLst>
        <pc:docMk/>
      </pc:docMkLst>
      <pc:sldChg chg="add">
        <pc:chgData name="Filip Petlička" userId="b0c86ca5-9890-4665-9ccf-8bdb9b8562ce" providerId="ADAL" clId="{B1ECE1D3-511D-40A0-BA2B-51AA64547E19}" dt="2022-04-08T12:14:52.571" v="0"/>
        <pc:sldMkLst>
          <pc:docMk/>
          <pc:sldMk cId="143331449" sldId="259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97562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26443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272143" y="855122"/>
            <a:ext cx="8551333" cy="3822527"/>
          </a:xfrm>
          <a:prstGeom prst="rect">
            <a:avLst/>
          </a:prstGeom>
        </p:spPr>
        <p:txBody>
          <a:bodyPr lIns="0" tIns="0" rIns="0" bIns="0" anchor="ctr" anchorCtr="0"/>
          <a:lstStyle/>
          <a:p>
            <a:pPr algn="l"/>
            <a:endParaRPr lang="en-US" sz="3000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630773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350103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33314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68F6CAB9332D6949818E1142814CB7E6" ma:contentTypeVersion="11" ma:contentTypeDescription="Vytvoří nový dokument" ma:contentTypeScope="" ma:versionID="13e31fd6ab2f0793c5fd1edec4f789e7">
  <xsd:schema xmlns:xsd="http://www.w3.org/2001/XMLSchema" xmlns:xs="http://www.w3.org/2001/XMLSchema" xmlns:p="http://schemas.microsoft.com/office/2006/metadata/properties" xmlns:ns2="ed0c48bb-3264-4830-a7eb-9c1d38b65838" targetNamespace="http://schemas.microsoft.com/office/2006/metadata/properties" ma:root="true" ma:fieldsID="6350c0a9418a5994408111416c838040" ns2:_="">
    <xsd:import namespace="ed0c48bb-3264-4830-a7eb-9c1d38b6583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d0c48bb-3264-4830-a7eb-9c1d38b6583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0D2EE23-7006-466D-93B5-3BE0FFFA0500}">
  <ds:schemaRefs>
    <ds:schemaRef ds:uri="http://schemas.microsoft.com/office/infopath/2007/PartnerControls"/>
    <ds:schemaRef ds:uri="ed0c48bb-3264-4830-a7eb-9c1d38b65838"/>
    <ds:schemaRef ds:uri="http://purl.org/dc/terms/"/>
    <ds:schemaRef ds:uri="http://purl.org/dc/dcmitype/"/>
    <ds:schemaRef ds:uri="http://schemas.microsoft.com/office/2006/metadata/properties"/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A58C497D-5A4D-4AC1-90CC-AE3D3146160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d0c48bb-3264-4830-a7eb-9c1d38b6583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FB778DF-C5FC-45E3-9455-0B482C3FE7F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0</Words>
  <Application>Microsoft Office PowerPoint</Application>
  <PresentationFormat>Předvádění na obrazovce (16:9)</PresentationFormat>
  <Paragraphs>0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1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5" baseType="lpstr">
      <vt:lpstr>Arial</vt:lpstr>
      <vt:lpstr>Office Theme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/>
  <cp:lastModifiedBy>Robert</cp:lastModifiedBy>
  <cp:revision>8</cp:revision>
  <dcterms:created xsi:type="dcterms:W3CDTF">2021-08-05T23:36:10Z</dcterms:created>
  <dcterms:modified xsi:type="dcterms:W3CDTF">2022-04-11T07:03:44Z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0x01010068F6CAB9332D6949818E1142814CB7E6</vt:lpwstr>
  </property>
</Properties>
</file>